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72" r:id="rId8"/>
    <p:sldId id="276" r:id="rId9"/>
    <p:sldId id="262" r:id="rId10"/>
    <p:sldId id="265" r:id="rId11"/>
    <p:sldId id="267" r:id="rId12"/>
    <p:sldId id="269" r:id="rId13"/>
    <p:sldId id="266" r:id="rId14"/>
    <p:sldId id="277" r:id="rId15"/>
    <p:sldId id="273" r:id="rId16"/>
    <p:sldId id="268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06" autoAdjust="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12253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495800"/>
            <a:ext cx="7086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152400"/>
            <a:ext cx="3429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Lesson  3 of 3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39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02706E-6 L -3.33333E-6 -0.0222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3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83" y="990600"/>
            <a:ext cx="65532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14" y="3815200"/>
            <a:ext cx="3475312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7912" y="152400"/>
            <a:ext cx="6781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গৃহিত পদক্ষেপ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3815200"/>
            <a:ext cx="3429000" cy="248364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sp>
        <p:nvSpPr>
          <p:cNvPr id="7" name="Rectangle 6"/>
          <p:cNvSpPr/>
          <p:nvPr/>
        </p:nvSpPr>
        <p:spPr>
          <a:xfrm>
            <a:off x="2743200" y="3342958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কল সেন্টার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808812" y="6477000"/>
            <a:ext cx="410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ইনফরমেশন সার্ভিস সেন্টার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0" y="6382303"/>
            <a:ext cx="4114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ই-বুকে পাঠ্য বই সংযোজন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062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3" y="838198"/>
            <a:ext cx="3636817" cy="3739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800600" y="4303693"/>
            <a:ext cx="37826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কলেজ-বিশ্ববিদ্যালয়ে কম্পিউটার সায়েন্স পড়ানো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3935033" cy="34913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73182" y="4582180"/>
            <a:ext cx="4094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 ই-স্বাস্থ্য সেবার ব্যবস্থা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0041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rgbClr val="92D05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371600"/>
            <a:ext cx="44958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3429000"/>
            <a:ext cx="708660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 গড়ে তুলতে করনীয় একটি পোষ্টার ডিজাইন তৈরি কর।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93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1" y="152400"/>
            <a:ext cx="56388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98" y="3417740"/>
            <a:ext cx="5791200" cy="33227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0600" y="2965738"/>
            <a:ext cx="4343400" cy="403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869" y="2917246"/>
            <a:ext cx="4495800" cy="50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6400800" y="533400"/>
            <a:ext cx="2514600" cy="2057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মোবাইলের মাধ্যমে পাবলিক পরীক্ষার রেজাল্ট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7972" y="4114800"/>
            <a:ext cx="22479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অনলাইনে চাকুরীর জন্য রেজিষ্ট্রেশন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97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611"/>
            <a:ext cx="5176971" cy="297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5965" y="1943100"/>
            <a:ext cx="2957945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78" r="20631"/>
          <a:stretch/>
        </p:blipFill>
        <p:spPr>
          <a:xfrm>
            <a:off x="4114800" y="3276600"/>
            <a:ext cx="4641272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5291" y="6267449"/>
            <a:ext cx="4218709" cy="500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15000" y="304800"/>
            <a:ext cx="3200400" cy="2133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 বসেই অনলাইনে ট্রেনের টিকিট ক্রয়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3400" y="4114800"/>
            <a:ext cx="3352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 ভর্তির জন্য রেজিষ্ট্রেশন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8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tx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609600"/>
            <a:ext cx="6172200" cy="1524000"/>
          </a:xfrm>
          <a:prstGeom prst="leftRight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71600" y="2971800"/>
            <a:ext cx="7086600" cy="2057400"/>
          </a:xfrm>
          <a:prstGeom prst="flowChartAlternateProcess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বাংলাদশের আরো কয়েকটি সুবিধা লিখ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60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>
              <a:lumMod val="40000"/>
              <a:lumOff val="6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21411"/>
            <a:ext cx="3200400" cy="110799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938045"/>
            <a:ext cx="6934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ডিজিট শব্দের অর্থ কি?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50663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ডিজিটাল বাংলাদেশের লক্ষ্য কি</a:t>
            </a:r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9153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accent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371600" y="304800"/>
            <a:ext cx="6477000" cy="2209800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533400" y="3200400"/>
            <a:ext cx="7315200" cy="2743200"/>
          </a:xfrm>
          <a:prstGeom prst="flowChartPreparation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জীবনে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গুরুত্ব লিখ।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7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22663" y="228600"/>
            <a:ext cx="2514600" cy="1447800"/>
          </a:xfrm>
          <a:prstGeom prst="ellipse">
            <a:avLst/>
          </a:prstGeom>
          <a:solidFill>
            <a:srgbClr val="92D050"/>
          </a:soli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54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chemeClr val="tx2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7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4495800" y="2057400"/>
            <a:ext cx="381000" cy="41910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438400"/>
            <a:ext cx="3505200" cy="3200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 ও দশম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1830848" cy="214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66800" y="533400"/>
            <a:ext cx="777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457200"/>
            <a:ext cx="8851515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1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4170217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228600"/>
            <a:ext cx="4170217" cy="28245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00409"/>
            <a:ext cx="8839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চিন্তা করে বল চিত্রের মাধ্যমে কী বুঝানো হয়েছে?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77" y="228600"/>
            <a:ext cx="4114800" cy="2824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295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733800"/>
            <a:ext cx="7772400" cy="15701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51524"/>
            <a:ext cx="657398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</a:t>
            </a:r>
            <a:endParaRPr lang="en-US" sz="48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8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752600"/>
            <a:ext cx="7543800" cy="10596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ডিজিটাল বাংলাদেশ কি তা বলতে পারবে। 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5490" y="228600"/>
            <a:ext cx="63246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শেষে শিক্ষার্থীরা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429000"/>
            <a:ext cx="73914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ডিজিটাল বাংলাদেশ গড়ে তুলতে গৃহিত পদক্ষেপগুলো বর্ননা করতে পারবে।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257800"/>
            <a:ext cx="7620000" cy="1219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সুবিধাসমুহ ব্যাখ্যা করতে পারবে।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0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724400"/>
            <a:ext cx="8229600" cy="152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সাধারনত জানি,ডিজিট শব্দটির অর্থ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বা অঙ্ক’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শব্দটি শুধুমাত্র কম্পিউটারের ক্ষেত্রে ব্যবহার করা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525424"/>
            <a:ext cx="45720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5424"/>
            <a:ext cx="1828800" cy="25893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381000"/>
            <a:ext cx="3505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চিত্রগুলি লক্ষ্য কর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2152650"/>
            <a:ext cx="1828800" cy="135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7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08908" y="609600"/>
            <a:ext cx="5458691" cy="14478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638800"/>
            <a:ext cx="6019800" cy="707886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ভিডিওটিতে কি দেখানো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হয়েছে?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4672783"/>
              </p:ext>
            </p:extLst>
          </p:nvPr>
        </p:nvGraphicFramePr>
        <p:xfrm>
          <a:off x="3723408" y="2819400"/>
          <a:ext cx="1610591" cy="1157288"/>
        </p:xfrm>
        <a:graphic>
          <a:graphicData uri="http://schemas.openxmlformats.org/presentationml/2006/ole">
            <p:oleObj spid="_x0000_s2091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0460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114800" cy="297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114800" cy="29718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0" y="5029200"/>
            <a:ext cx="9143999" cy="15724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আধুনিক বাংলাদেশকে বুঝানো হয়।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1447800" y="152400"/>
            <a:ext cx="62484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সম্বলিত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82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0"/>
            <a:ext cx="94488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2 2"/>
          <p:cNvSpPr/>
          <p:nvPr/>
        </p:nvSpPr>
        <p:spPr>
          <a:xfrm>
            <a:off x="1905000" y="533400"/>
            <a:ext cx="4724400" cy="198120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430424"/>
            <a:ext cx="6539345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 কি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2250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216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Calibri</vt:lpstr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MOSHA</cp:lastModifiedBy>
  <cp:revision>105</cp:revision>
  <dcterms:created xsi:type="dcterms:W3CDTF">2006-08-16T00:00:00Z</dcterms:created>
  <dcterms:modified xsi:type="dcterms:W3CDTF">2016-12-25T03:48:58Z</dcterms:modified>
</cp:coreProperties>
</file>